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408" y="-252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hdphoto5.wdp" Type="http://schemas.microsoft.com/office/2007/relationships/hdphoto"/></Relationships>
</file>

<file path=ppt/slides/_rels/slide11.xml.rels><?xml version="1.0" encoding="UTF-8" standalone="yes" ?><Relationships xmlns="http://schemas.openxmlformats.org/package/2006/relationships"><Relationship Id="rId8" Target="../media/image32.jpeg" Type="http://schemas.openxmlformats.org/officeDocument/2006/relationships/image"/><Relationship Id="rId3" Target="../media/image28.jpeg" Type="http://schemas.openxmlformats.org/officeDocument/2006/relationships/image"/><Relationship Id="rId7" Target="../media/image31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hdphoto6.wdp" Type="http://schemas.microsoft.com/office/2007/relationships/hdphoto"/><Relationship Id="rId5" Target="../media/image30.jpeg" Type="http://schemas.openxmlformats.org/officeDocument/2006/relationships/image"/><Relationship Id="rId4" Target="../media/image29.jpeg" Type="http://schemas.openxmlformats.org/officeDocument/2006/relationships/image"/><Relationship Id="rId9" Target="../media/hdphoto7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notesSlides/notesSlide12.xml" Type="http://schemas.openxmlformats.org/officeDocument/2006/relationships/notesSlide"/><Relationship Id="rId2" Target="../slideLayouts/slideLayout2.xml" Type="http://schemas.openxmlformats.org/officeDocument/2006/relationships/slideLayout"/><Relationship Id="rId1" Target="../theme/themeOverride1.xml" Type="http://schemas.openxmlformats.org/officeDocument/2006/relationships/themeOverride"/><Relationship Id="rId6" Target="../media/image36.png" Type="http://schemas.openxmlformats.org/officeDocument/2006/relationships/image"/><Relationship Id="rId5" Target="../media/image35.pn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0.jpeg" Type="http://schemas.openxmlformats.org/officeDocument/2006/relationships/image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 ?><Relationships xmlns="http://schemas.openxmlformats.org/package/2006/relationships"><Relationship Id="rId8" Target="../media/image51.png" Type="http://schemas.openxmlformats.org/officeDocument/2006/relationships/image"/><Relationship Id="rId3" Target="../media/image47.jpeg" Type="http://schemas.openxmlformats.org/officeDocument/2006/relationships/image"/><Relationship Id="rId7" Target="../media/image50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9.png" Type="http://schemas.openxmlformats.org/officeDocument/2006/relationships/image"/><Relationship Id="rId5" Target="../media/hdphoto8.wdp" Type="http://schemas.microsoft.com/office/2007/relationships/hdphoto"/><Relationship Id="rId4" Target="../media/image48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8" Target="../media/image5.png" Type="http://schemas.openxmlformats.org/officeDocument/2006/relationships/image"/><Relationship Id="rId3" Target="../media/image2.png" Type="http://schemas.openxmlformats.org/officeDocument/2006/relationships/image"/><Relationship Id="rId7" Target="../media/hdphoto2.wdp" Type="http://schemas.microsoft.com/office/2007/relationships/hdphoto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.png" Type="http://schemas.openxmlformats.org/officeDocument/2006/relationships/image"/><Relationship Id="rId5" Target="../media/hdphoto1.wdp" Type="http://schemas.microsoft.com/office/2007/relationships/hdphoto"/><Relationship Id="rId4" Target="../media/image3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media/image10.jpeg" Type="http://schemas.openxmlformats.org/officeDocument/2006/relationships/image"/><Relationship Id="rId7" Target="../media/image6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3.png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Relationship Id="rId9" Target="../media/hdphoto3.wdp" Type="http://schemas.microsoft.com/office/2007/relationships/hdphoto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7" Target="../media/image16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5.png" Type="http://schemas.openxmlformats.org/officeDocument/2006/relationships/image"/><Relationship Id="rId5" Target="../media/image14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2.jpe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что </a:t>
            </a:r>
            <a:r>
              <a:rPr lang="ru-RU" sz="1600" dirty="0" smtClean="0"/>
              <a:t>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чем </a:t>
            </a:r>
            <a:r>
              <a:rPr lang="ru-RU" dirty="0" smtClean="0"/>
              <a:t>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чем </a:t>
            </a:r>
            <a:r>
              <a:rPr lang="ru-RU" dirty="0" smtClean="0"/>
              <a:t>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smtClean="0"/>
              <a:t>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Valery Ponomarev</cp:lastModifiedBy>
  <cp:revision>239</cp:revision>
  <dcterms:created xsi:type="dcterms:W3CDTF">2013-10-12T16:22:24Z</dcterms:created>
  <dcterms:modified xsi:type="dcterms:W3CDTF">2014-01-15T06:30:38Z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2833327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